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4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3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8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9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E56F-5C3A-4942-811D-4E360360FCE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C7B5-AA7A-42A0-B3D6-528C7B87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Confucius Says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824831"/>
            <a:ext cx="3333750" cy="4076700"/>
          </a:xfrm>
        </p:spPr>
      </p:pic>
    </p:spTree>
    <p:extLst>
      <p:ext uri="{BB962C8B-B14F-4D97-AF65-F5344CB8AC3E}">
        <p14:creationId xmlns:p14="http://schemas.microsoft.com/office/powerpoint/2010/main" val="29535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20782"/>
            <a:ext cx="9462244" cy="6784252"/>
          </a:xfrm>
        </p:spPr>
      </p:pic>
    </p:spTree>
    <p:extLst>
      <p:ext uri="{BB962C8B-B14F-4D97-AF65-F5344CB8AC3E}">
        <p14:creationId xmlns:p14="http://schemas.microsoft.com/office/powerpoint/2010/main" val="26099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692216" cy="7269162"/>
          </a:xfrm>
        </p:spPr>
      </p:pic>
    </p:spTree>
    <p:extLst>
      <p:ext uri="{BB962C8B-B14F-4D97-AF65-F5344CB8AC3E}">
        <p14:creationId xmlns:p14="http://schemas.microsoft.com/office/powerpoint/2010/main" val="4861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81000"/>
            <a:ext cx="9484180" cy="5532438"/>
          </a:xfrm>
        </p:spPr>
      </p:pic>
    </p:spTree>
    <p:extLst>
      <p:ext uri="{BB962C8B-B14F-4D97-AF65-F5344CB8AC3E}">
        <p14:creationId xmlns:p14="http://schemas.microsoft.com/office/powerpoint/2010/main" val="39899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969338" cy="6446838"/>
          </a:xfrm>
        </p:spPr>
      </p:pic>
    </p:spTree>
    <p:extLst>
      <p:ext uri="{BB962C8B-B14F-4D97-AF65-F5344CB8AC3E}">
        <p14:creationId xmlns:p14="http://schemas.microsoft.com/office/powerpoint/2010/main" val="34534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929"/>
            <a:ext cx="9143998" cy="6858002"/>
          </a:xfrm>
        </p:spPr>
      </p:pic>
    </p:spTree>
    <p:extLst>
      <p:ext uri="{BB962C8B-B14F-4D97-AF65-F5344CB8AC3E}">
        <p14:creationId xmlns:p14="http://schemas.microsoft.com/office/powerpoint/2010/main" val="12765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Confucius Says</vt:lpstr>
      <vt:lpstr>Confucius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Confucius Says</dc:title>
  <dc:creator>Default Image</dc:creator>
  <cp:lastModifiedBy>Trevor Griffin</cp:lastModifiedBy>
  <cp:revision>2</cp:revision>
  <dcterms:created xsi:type="dcterms:W3CDTF">2013-10-17T14:58:44Z</dcterms:created>
  <dcterms:modified xsi:type="dcterms:W3CDTF">2015-11-23T19:11:29Z</dcterms:modified>
</cp:coreProperties>
</file>