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B4335-2C3E-554E-9561-F980ACF42EFB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E3AAC-36F8-5D46-B1AC-10BFA402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3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brief</a:t>
            </a:r>
            <a:r>
              <a:rPr lang="en-US" baseline="0" dirty="0" smtClean="0"/>
              <a:t>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3AAC-36F8-5D46-B1AC-10BFA402C6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presentation and the dynamics</a:t>
            </a:r>
            <a:r>
              <a:rPr lang="en-US" baseline="0" dirty="0" smtClean="0"/>
              <a:t> of the court changed on Feb. 13,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3AAC-36F8-5D46-B1AC-10BFA402C6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Justices</a:t>
            </a:r>
            <a:r>
              <a:rPr lang="en-US" baseline="0" dirty="0" smtClean="0"/>
              <a:t> in order of seniority beginning with the Chief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3AAC-36F8-5D46-B1AC-10BFA402C6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0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4-4 decisions – lower court’s ruling</a:t>
            </a:r>
            <a:r>
              <a:rPr lang="en-US" baseline="0" dirty="0" smtClean="0"/>
              <a:t> stands, but no precedent is set that all courts must follow</a:t>
            </a:r>
          </a:p>
          <a:p>
            <a:r>
              <a:rPr lang="en-US" baseline="0" dirty="0" smtClean="0"/>
              <a:t>Also discuss stats about Scalia: authored 28 total opinions last term(3</a:t>
            </a:r>
            <a:r>
              <a:rPr lang="en-US" baseline="30000" dirty="0" smtClean="0"/>
              <a:t>rd</a:t>
            </a:r>
            <a:r>
              <a:rPr lang="en-US" baseline="0" dirty="0" smtClean="0"/>
              <a:t>)  – 9 majority (most), 15 dissenting (second most) – Thomas wrote most opinions – 37 total, 19 dissenting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3AAC-36F8-5D46-B1AC-10BFA402C6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71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purposes of this, conservative = strict construction</a:t>
            </a:r>
            <a:r>
              <a:rPr lang="en-US" baseline="0" dirty="0" smtClean="0"/>
              <a:t> and liberal = liberal construction of </a:t>
            </a:r>
            <a:r>
              <a:rPr lang="en-US" baseline="0" dirty="0" err="1" smtClean="0"/>
              <a:t>Const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3AAC-36F8-5D46-B1AC-10BFA402C6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0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4B78F9A-BCAE-D843-9B4C-A27C58C9F00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384D7E4-A547-B544-AED4-F9CAF7311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8F9A-BCAE-D843-9B4C-A27C58C9F00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D7E4-A547-B544-AED4-F9CAF7311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8F9A-BCAE-D843-9B4C-A27C58C9F00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D7E4-A547-B544-AED4-F9CAF7311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8F9A-BCAE-D843-9B4C-A27C58C9F00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D7E4-A547-B544-AED4-F9CAF7311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8F9A-BCAE-D843-9B4C-A27C58C9F00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D7E4-A547-B544-AED4-F9CAF7311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8F9A-BCAE-D843-9B4C-A27C58C9F00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D7E4-A547-B544-AED4-F9CAF73113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8F9A-BCAE-D843-9B4C-A27C58C9F00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D7E4-A547-B544-AED4-F9CAF73113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8F9A-BCAE-D843-9B4C-A27C58C9F00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D7E4-A547-B544-AED4-F9CAF7311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8F9A-BCAE-D843-9B4C-A27C58C9F00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D7E4-A547-B544-AED4-F9CAF7311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4B78F9A-BCAE-D843-9B4C-A27C58C9F00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384D7E4-A547-B544-AED4-F9CAF7311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4B78F9A-BCAE-D843-9B4C-A27C58C9F00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384D7E4-A547-B544-AED4-F9CAF7311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4B78F9A-BCAE-D843-9B4C-A27C58C9F00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384D7E4-A547-B544-AED4-F9CAF73113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yez.org" TargetMode="External"/><Relationship Id="rId2" Type="http://schemas.openxmlformats.org/officeDocument/2006/relationships/hyperlink" Target="http://www.streetlaw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otusblog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500" dirty="0" smtClean="0"/>
              <a:t>Preview of the Supreme Court </a:t>
            </a:r>
            <a:endParaRPr lang="en-US" sz="5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26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Find pic of Scalia’s chair draped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455"/>
            <a:ext cx="9144000" cy="55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82717"/>
          </a:xfrm>
        </p:spPr>
        <p:txBody>
          <a:bodyPr/>
          <a:lstStyle/>
          <a:p>
            <a:r>
              <a:rPr lang="en-US" dirty="0" smtClean="0"/>
              <a:t>Current Court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117"/>
            <a:ext cx="8229600" cy="4572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Chief Justice John Roberts</a:t>
            </a:r>
          </a:p>
          <a:p>
            <a:r>
              <a:rPr lang="en-US" sz="3400" dirty="0" smtClean="0"/>
              <a:t>Associate Justice Anthony Kennedy</a:t>
            </a:r>
          </a:p>
          <a:p>
            <a:r>
              <a:rPr lang="en-US" sz="3400" dirty="0" smtClean="0"/>
              <a:t>Associate Justice Clarence Thomas</a:t>
            </a:r>
          </a:p>
          <a:p>
            <a:r>
              <a:rPr lang="en-US" sz="3400" dirty="0" smtClean="0"/>
              <a:t>Associate Justice Ruth Bader Ginsburg</a:t>
            </a:r>
          </a:p>
          <a:p>
            <a:r>
              <a:rPr lang="en-US" sz="3400" dirty="0" smtClean="0"/>
              <a:t>Associate Justice Stephen </a:t>
            </a:r>
            <a:r>
              <a:rPr lang="en-US" sz="3400" dirty="0" err="1" smtClean="0"/>
              <a:t>Breyer</a:t>
            </a:r>
            <a:endParaRPr lang="en-US" sz="3400" dirty="0" smtClean="0"/>
          </a:p>
          <a:p>
            <a:r>
              <a:rPr lang="en-US" sz="3400" dirty="0" smtClean="0"/>
              <a:t>Associate Justice Samuel Alito</a:t>
            </a:r>
          </a:p>
          <a:p>
            <a:r>
              <a:rPr lang="en-US" sz="3400" dirty="0" smtClean="0"/>
              <a:t>Associate Justice Sonia </a:t>
            </a:r>
            <a:r>
              <a:rPr lang="en-US" sz="3400" dirty="0" err="1" smtClean="0"/>
              <a:t>Sotomayor</a:t>
            </a:r>
            <a:endParaRPr lang="en-US" sz="3400" dirty="0" smtClean="0"/>
          </a:p>
          <a:p>
            <a:r>
              <a:rPr lang="en-US" sz="3400" dirty="0" smtClean="0"/>
              <a:t>Associate Justice Elena </a:t>
            </a:r>
            <a:r>
              <a:rPr lang="en-US" sz="3400" dirty="0" err="1" smtClean="0"/>
              <a:t>Kagan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7027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Scalia’s passing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4-4 split</a:t>
            </a:r>
          </a:p>
          <a:p>
            <a:r>
              <a:rPr lang="en-US" dirty="0" smtClean="0"/>
              <a:t>“Conservative”</a:t>
            </a:r>
          </a:p>
          <a:p>
            <a:pPr lvl="1"/>
            <a:r>
              <a:rPr lang="en-US" dirty="0" smtClean="0"/>
              <a:t>Thomas</a:t>
            </a:r>
          </a:p>
          <a:p>
            <a:pPr lvl="1"/>
            <a:r>
              <a:rPr lang="en-US" dirty="0" smtClean="0"/>
              <a:t>Roberts</a:t>
            </a:r>
          </a:p>
          <a:p>
            <a:pPr lvl="1"/>
            <a:r>
              <a:rPr lang="en-US" dirty="0" smtClean="0"/>
              <a:t>Alito</a:t>
            </a:r>
          </a:p>
          <a:p>
            <a:pPr lvl="1"/>
            <a:r>
              <a:rPr lang="en-US" dirty="0" smtClean="0"/>
              <a:t>Kennedy (depending on the issue)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“Liberal”</a:t>
            </a:r>
          </a:p>
          <a:p>
            <a:pPr lvl="1"/>
            <a:r>
              <a:rPr lang="en-US" dirty="0" smtClean="0"/>
              <a:t>Ginsburg</a:t>
            </a:r>
          </a:p>
          <a:p>
            <a:pPr lvl="1"/>
            <a:r>
              <a:rPr lang="en-US" dirty="0" err="1" smtClean="0"/>
              <a:t>Breyer</a:t>
            </a:r>
            <a:endParaRPr lang="en-US" dirty="0" smtClean="0"/>
          </a:p>
          <a:p>
            <a:pPr lvl="1"/>
            <a:r>
              <a:rPr lang="en-US" dirty="0" err="1" smtClean="0"/>
              <a:t>Sotomayor</a:t>
            </a:r>
            <a:endParaRPr lang="en-US" dirty="0" smtClean="0"/>
          </a:p>
          <a:p>
            <a:pPr lvl="1"/>
            <a:r>
              <a:rPr lang="en-US" dirty="0" err="1" smtClean="0"/>
              <a:t>Kagan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6777" y="613775"/>
            <a:ext cx="6965245" cy="792516"/>
          </a:xfrm>
        </p:spPr>
        <p:txBody>
          <a:bodyPr>
            <a:normAutofit/>
          </a:bodyPr>
          <a:lstStyle/>
          <a:p>
            <a:r>
              <a:rPr lang="en-US" dirty="0" smtClean="0"/>
              <a:t>vocab</a:t>
            </a:r>
            <a:endParaRPr lang="en-US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5024" y="1302708"/>
            <a:ext cx="7096998" cy="4734838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Petitioner- </a:t>
            </a:r>
            <a:r>
              <a:rPr lang="en-US" sz="3600" dirty="0"/>
              <a:t>is a person who pleads with governmental institution for a legal remedy or a redress of grievances, through use of a petition.</a:t>
            </a:r>
            <a:endParaRPr lang="en-US" sz="3600" dirty="0" smtClean="0"/>
          </a:p>
          <a:p>
            <a:r>
              <a:rPr lang="en-US" sz="3600" dirty="0" smtClean="0"/>
              <a:t>Respondent- </a:t>
            </a:r>
            <a:r>
              <a:rPr lang="en-US" sz="3600" dirty="0"/>
              <a:t> person who replies to something, especially one supplying information for a survey or questionnaire or responding to an advertisement.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1195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political climate…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“we were best buddies.  We disagreed now and then, but when I wrote for the Court and received a Scalia dissent, the opinion ultimately released was notably better than my initial circulation.”</a:t>
            </a:r>
          </a:p>
          <a:p>
            <a:pPr marL="0" indent="0">
              <a:buNone/>
            </a:pPr>
            <a:r>
              <a:rPr lang="en-US" dirty="0" smtClean="0"/>
              <a:t>                           ~ Justice Ruth Bader Ginsburg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www.streetlaw.org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www.oyez.org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www.scotusblog.com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38757</TotalTime>
  <Words>254</Words>
  <Application>Microsoft Office PowerPoint</Application>
  <PresentationFormat>On-screen Show (4:3)</PresentationFormat>
  <Paragraphs>45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Preview of the Supreme Court </vt:lpstr>
      <vt:lpstr>PowerPoint Presentation</vt:lpstr>
      <vt:lpstr>Current Court </vt:lpstr>
      <vt:lpstr>Impact of Scalia’s passing</vt:lpstr>
      <vt:lpstr>vocab</vt:lpstr>
      <vt:lpstr>In this political climate…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Supreme Court Preview</dc:title>
  <dc:creator>Sarah Edson</dc:creator>
  <cp:lastModifiedBy>Trevor Griffin</cp:lastModifiedBy>
  <cp:revision>23</cp:revision>
  <dcterms:created xsi:type="dcterms:W3CDTF">2016-03-11T22:13:38Z</dcterms:created>
  <dcterms:modified xsi:type="dcterms:W3CDTF">2016-04-24T19:42:43Z</dcterms:modified>
</cp:coreProperties>
</file>